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</p:sldIdLst>
  <p:sldSz cx="12192000" cy="6858000"/>
  <p:notesSz cx="6858000" cy="9144000"/>
  <p:photoAlbum/>
  <p:custDataLst>
    <p:tags r:id="rId9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تكنولوجيا المعلومات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</a:t>
            </a:r>
            <a:endParaRPr lang="ar-EG" sz="4400" dirty="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الرابعة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746726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52079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078072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948388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323331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49554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14</Words>
  <Application>Microsoft Office PowerPoint</Application>
  <PresentationFormat>Widescreen</PresentationFormat>
  <Paragraphs>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8</cp:revision>
  <dcterms:created xsi:type="dcterms:W3CDTF">2020-03-21T21:31:37Z</dcterms:created>
  <dcterms:modified xsi:type="dcterms:W3CDTF">2021-01-08T23:54:45Z</dcterms:modified>
</cp:coreProperties>
</file>